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75208b064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75208b06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75208b06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75208b06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75208b06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75208b06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75208b064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75208b064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75208b064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75208b06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75208b064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75208b064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ODE-Inspired Network Design for Single Image Super-Resolution Implementation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-Purva Chiniya,EED IIT Roorkee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1708475" y="616525"/>
            <a:ext cx="49917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STRUCTURES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176" y="1476901"/>
            <a:ext cx="6142448" cy="2847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Representative Images:</a:t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000" y="2070600"/>
            <a:ext cx="3260599" cy="217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 txBox="1"/>
          <p:nvPr/>
        </p:nvSpPr>
        <p:spPr>
          <a:xfrm>
            <a:off x="1701025" y="1649050"/>
            <a:ext cx="12405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  LR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1163" y="2115200"/>
            <a:ext cx="3193688" cy="212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5"/>
          <p:cNvSpPr txBox="1"/>
          <p:nvPr/>
        </p:nvSpPr>
        <p:spPr>
          <a:xfrm>
            <a:off x="6284175" y="1767900"/>
            <a:ext cx="1314900" cy="2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HR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648793"/>
            <a:ext cx="3264000" cy="2447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5700" y="1648788"/>
            <a:ext cx="3264000" cy="24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6"/>
          <p:cNvSpPr txBox="1"/>
          <p:nvPr/>
        </p:nvSpPr>
        <p:spPr>
          <a:xfrm>
            <a:off x="1670600" y="1185350"/>
            <a:ext cx="14001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LR IMAGE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6"/>
          <p:cNvSpPr txBox="1"/>
          <p:nvPr/>
        </p:nvSpPr>
        <p:spPr>
          <a:xfrm>
            <a:off x="5919875" y="1185350"/>
            <a:ext cx="14556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HR IMAGE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125" y="960426"/>
            <a:ext cx="2833975" cy="3400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5900" y="960408"/>
            <a:ext cx="2833975" cy="340077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 txBox="1"/>
          <p:nvPr/>
        </p:nvSpPr>
        <p:spPr>
          <a:xfrm>
            <a:off x="1497300" y="512975"/>
            <a:ext cx="18369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LR IMAGE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7"/>
          <p:cNvSpPr txBox="1"/>
          <p:nvPr/>
        </p:nvSpPr>
        <p:spPr>
          <a:xfrm>
            <a:off x="6107050" y="554550"/>
            <a:ext cx="15942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HR IMAGE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899350"/>
            <a:ext cx="3333075" cy="186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6850" y="1899350"/>
            <a:ext cx="3681924" cy="186305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8"/>
          <p:cNvSpPr txBox="1"/>
          <p:nvPr/>
        </p:nvSpPr>
        <p:spPr>
          <a:xfrm>
            <a:off x="1913225" y="1317075"/>
            <a:ext cx="15804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LR IMAGE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 txBox="1"/>
          <p:nvPr/>
        </p:nvSpPr>
        <p:spPr>
          <a:xfrm>
            <a:off x="5968400" y="1386400"/>
            <a:ext cx="1573500" cy="3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HR IMAGE</a:t>
            </a:r>
            <a:br>
              <a:rPr lang="en">
                <a:latin typeface="Calibri"/>
                <a:ea typeface="Calibri"/>
                <a:cs typeface="Calibri"/>
                <a:sym typeface="Calibri"/>
              </a:rPr>
            </a:b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225" y="1251700"/>
            <a:ext cx="2921700" cy="3116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4175" y="1289950"/>
            <a:ext cx="2983301" cy="3182176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/>
          <p:nvPr/>
        </p:nvSpPr>
        <p:spPr>
          <a:xfrm>
            <a:off x="1940950" y="824900"/>
            <a:ext cx="1338000" cy="3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LR IMAGE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9"/>
          <p:cNvSpPr txBox="1"/>
          <p:nvPr/>
        </p:nvSpPr>
        <p:spPr>
          <a:xfrm>
            <a:off x="5753500" y="693200"/>
            <a:ext cx="14766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9"/>
          <p:cNvSpPr txBox="1"/>
          <p:nvPr/>
        </p:nvSpPr>
        <p:spPr>
          <a:xfrm>
            <a:off x="6141700" y="908075"/>
            <a:ext cx="1088400" cy="3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HR IMAGE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